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8" r:id="rId3"/>
    <p:sldId id="266" r:id="rId4"/>
    <p:sldId id="276" r:id="rId5"/>
    <p:sldId id="260" r:id="rId6"/>
    <p:sldId id="262" r:id="rId7"/>
    <p:sldId id="267" r:id="rId8"/>
    <p:sldId id="268" r:id="rId9"/>
    <p:sldId id="263" r:id="rId10"/>
    <p:sldId id="269" r:id="rId11"/>
    <p:sldId id="261" r:id="rId12"/>
    <p:sldId id="272" r:id="rId13"/>
    <p:sldId id="264" r:id="rId14"/>
    <p:sldId id="273" r:id="rId15"/>
    <p:sldId id="274" r:id="rId16"/>
    <p:sldId id="271" r:id="rId17"/>
    <p:sldId id="275" r:id="rId18"/>
    <p:sldId id="259" r:id="rId19"/>
    <p:sldId id="257" r:id="rId20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50" autoAdjust="0"/>
    <p:restoredTop sz="94660"/>
  </p:normalViewPr>
  <p:slideViewPr>
    <p:cSldViewPr>
      <p:cViewPr varScale="1">
        <p:scale>
          <a:sx n="74" d="100"/>
          <a:sy n="74" d="100"/>
        </p:scale>
        <p:origin x="-8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CE6B2877-B7E5-47A6-A990-028DEADB1784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4C737FE-0D33-4019-B9A1-FAADB65AE1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0BC0A5B-39B3-4C26-A6C4-ADF0CF793F30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C0A5B-39B3-4C26-A6C4-ADF0CF793F30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0BC0A5B-39B3-4C26-A6C4-ADF0CF793F30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C0A5B-39B3-4C26-A6C4-ADF0CF793F30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C0A5B-39B3-4C26-A6C4-ADF0CF793F30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0BC0A5B-39B3-4C26-A6C4-ADF0CF793F30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0BC0A5B-39B3-4C26-A6C4-ADF0CF793F30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C0A5B-39B3-4C26-A6C4-ADF0CF793F30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C0A5B-39B3-4C26-A6C4-ADF0CF793F30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C0A5B-39B3-4C26-A6C4-ADF0CF793F30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0BC0A5B-39B3-4C26-A6C4-ADF0CF793F30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0BC0A5B-39B3-4C26-A6C4-ADF0CF793F30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1400" y="4038600"/>
            <a:ext cx="5257800" cy="1828800"/>
          </a:xfrm>
        </p:spPr>
        <p:txBody>
          <a:bodyPr>
            <a:noAutofit/>
          </a:bodyPr>
          <a:lstStyle/>
          <a:p>
            <a:r>
              <a:rPr lang="en-US" sz="8800" dirty="0" smtClean="0"/>
              <a:t>Women’s Suffrage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Tuesday, March 23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3314" name="Picture 2" descr="http://questgarden.com/47/84/3/070313092526/images/USAsuffrag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3205338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NAWSA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8461248" cy="502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National American Woman Suffrage Association</a:t>
            </a:r>
          </a:p>
          <a:p>
            <a:r>
              <a:rPr lang="en-US" sz="3600" dirty="0" smtClean="0"/>
              <a:t>Largest and most important suffrage org. until the 19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amendment passed</a:t>
            </a:r>
          </a:p>
          <a:p>
            <a:r>
              <a:rPr lang="en-US" sz="3600" dirty="0" smtClean="0"/>
              <a:t>Allowed only female members</a:t>
            </a:r>
          </a:p>
          <a:p>
            <a:r>
              <a:rPr lang="en-US" sz="3600" dirty="0" smtClean="0"/>
              <a:t>Took a more radical position</a:t>
            </a:r>
          </a:p>
          <a:p>
            <a:pPr lvl="1"/>
            <a:r>
              <a:rPr lang="en-US" sz="3200" dirty="0" smtClean="0"/>
              <a:t>Campaigned against employer discrimination and easier divorce for women</a:t>
            </a:r>
            <a:endParaRPr lang="en-US" sz="3200" dirty="0"/>
          </a:p>
        </p:txBody>
      </p:sp>
      <p:pic>
        <p:nvPicPr>
          <p:cNvPr id="10242" name="Picture 2" descr="http://www.hsp.org/files/testraw41t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0"/>
            <a:ext cx="2533650" cy="1936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NOW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921752" cy="4876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National Woman’s Party</a:t>
            </a:r>
          </a:p>
          <a:p>
            <a:r>
              <a:rPr lang="en-US" sz="3600" dirty="0" smtClean="0"/>
              <a:t>Founded in 1916</a:t>
            </a:r>
          </a:p>
          <a:p>
            <a:r>
              <a:rPr lang="en-US" sz="3600" dirty="0" smtClean="0"/>
              <a:t>Fought for the right to vote</a:t>
            </a:r>
          </a:p>
          <a:p>
            <a:r>
              <a:rPr lang="en-US" sz="3600" dirty="0" smtClean="0"/>
              <a:t>Lobbied for the passage of the ERA</a:t>
            </a:r>
          </a:p>
          <a:p>
            <a:r>
              <a:rPr lang="en-US" sz="3600" dirty="0" smtClean="0"/>
              <a:t>After 1997, turned its focus on education and preserving primary documents</a:t>
            </a:r>
            <a:endParaRPr lang="en-US" sz="3600" dirty="0"/>
          </a:p>
        </p:txBody>
      </p:sp>
      <p:pic>
        <p:nvPicPr>
          <p:cNvPr id="9218" name="Picture 2" descr="http://www.aliciapatterson.org/APF1502/Rubin/Rubin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4525" y="0"/>
            <a:ext cx="3409475" cy="2714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Wave Feminists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981200"/>
            <a:ext cx="4419600" cy="44958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19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-20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century</a:t>
            </a:r>
          </a:p>
          <a:p>
            <a:r>
              <a:rPr lang="en-US" sz="4000" dirty="0" smtClean="0"/>
              <a:t>In US and UK</a:t>
            </a:r>
          </a:p>
          <a:p>
            <a:r>
              <a:rPr lang="en-US" sz="4000" dirty="0" smtClean="0"/>
              <a:t> Focused mainly on overturning legal obstacles to equality</a:t>
            </a:r>
            <a:endParaRPr lang="en-US" sz="4000" dirty="0"/>
          </a:p>
        </p:txBody>
      </p:sp>
      <p:pic>
        <p:nvPicPr>
          <p:cNvPr id="1026" name="Picture 2" descr="http://www.fromthevaultradio.org/home/wp-content/images/FTV084_Feminist%20Journer/feminist%20journerys%2001%20women%27s%20day%20b-w%20mar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286000"/>
            <a:ext cx="3581400" cy="2842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2</a:t>
            </a:r>
            <a:r>
              <a:rPr lang="en-US" sz="5400" baseline="30000" dirty="0" smtClean="0"/>
              <a:t>nd</a:t>
            </a:r>
            <a:r>
              <a:rPr lang="en-US" sz="5400" dirty="0" smtClean="0"/>
              <a:t> Wave Feminists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6477000" cy="4953000"/>
          </a:xfrm>
        </p:spPr>
        <p:txBody>
          <a:bodyPr>
            <a:noAutofit/>
          </a:bodyPr>
          <a:lstStyle/>
          <a:p>
            <a:r>
              <a:rPr lang="en-US" sz="5400" dirty="0" smtClean="0"/>
              <a:t>1960s-1970s</a:t>
            </a:r>
          </a:p>
          <a:p>
            <a:r>
              <a:rPr lang="en-US" sz="5400" dirty="0" smtClean="0"/>
              <a:t>Strived for full equality</a:t>
            </a:r>
          </a:p>
          <a:p>
            <a:r>
              <a:rPr lang="en-US" sz="5400" dirty="0" smtClean="0"/>
              <a:t>Wanted a positive social image of women</a:t>
            </a:r>
            <a:endParaRPr lang="en-US" sz="5400" dirty="0"/>
          </a:p>
        </p:txBody>
      </p:sp>
      <p:pic>
        <p:nvPicPr>
          <p:cNvPr id="8194" name="Picture 2" descr="File:8marchrallydhaka (5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905000"/>
            <a:ext cx="2971800" cy="2228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Roe v. Wade 1973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 Supreme Court Case</a:t>
            </a:r>
          </a:p>
          <a:p>
            <a:r>
              <a:rPr lang="en-US" dirty="0" smtClean="0"/>
              <a:t>Resulted in landmark decision on abortion</a:t>
            </a:r>
          </a:p>
          <a:p>
            <a:r>
              <a:rPr lang="en-US" dirty="0" smtClean="0"/>
              <a:t>Said that mothers may abort their pregnancy for any reason up until the point at which the fetus can live outside of the womb</a:t>
            </a:r>
            <a:endParaRPr lang="en-US" dirty="0"/>
          </a:p>
        </p:txBody>
      </p:sp>
      <p:pic>
        <p:nvPicPr>
          <p:cNvPr id="33794" name="Picture 2" descr="http://www.philadelphia-reflections.com/images/Roe%20v.s%20Wa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2688" y="3657600"/>
            <a:ext cx="4096512" cy="2800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</a:rPr>
              <a:t>Betty Friedan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chemeClr val="tx1"/>
                </a:solidFill>
              </a:rPr>
              <a:t>Gloria Steinem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385048" cy="4495800"/>
          </a:xfrm>
        </p:spPr>
        <p:txBody>
          <a:bodyPr>
            <a:noAutofit/>
          </a:bodyPr>
          <a:lstStyle/>
          <a:p>
            <a:r>
              <a:rPr lang="en-US" sz="3600" u="sng" dirty="0" smtClean="0">
                <a:solidFill>
                  <a:srgbClr val="FF0000"/>
                </a:solidFill>
              </a:rPr>
              <a:t>Author of the Feminine Mystique that discussed the frustrating lives of women</a:t>
            </a:r>
          </a:p>
          <a:p>
            <a:r>
              <a:rPr lang="en-US" sz="3600" u="sng" dirty="0" smtClean="0">
                <a:solidFill>
                  <a:srgbClr val="FF0000"/>
                </a:solidFill>
              </a:rPr>
              <a:t>Inspired women to fight for change</a:t>
            </a:r>
          </a:p>
          <a:p>
            <a:r>
              <a:rPr lang="en-US" sz="3600" u="sng" dirty="0" smtClean="0">
                <a:solidFill>
                  <a:srgbClr val="FF0000"/>
                </a:solidFill>
              </a:rPr>
              <a:t>Founded of NOW</a:t>
            </a:r>
          </a:p>
          <a:p>
            <a:r>
              <a:rPr lang="en-US" sz="3600" dirty="0" smtClean="0"/>
              <a:t>Writer and journalist</a:t>
            </a:r>
          </a:p>
          <a:p>
            <a:r>
              <a:rPr lang="en-US" sz="3600" dirty="0" smtClean="0"/>
              <a:t>Founding member Coalition of Labor Union Women</a:t>
            </a:r>
          </a:p>
          <a:p>
            <a:r>
              <a:rPr lang="en-US" sz="3600" dirty="0" smtClean="0"/>
              <a:t>Political activist</a:t>
            </a:r>
            <a:endParaRPr lang="en-US" sz="3600" dirty="0"/>
          </a:p>
        </p:txBody>
      </p:sp>
      <p:pic>
        <p:nvPicPr>
          <p:cNvPr id="34818" name="Picture 2" descr="http://greatwomen.org/images/womenofhall/98840406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5257800"/>
            <a:ext cx="1066800" cy="1422401"/>
          </a:xfrm>
          <a:prstGeom prst="rect">
            <a:avLst/>
          </a:prstGeom>
          <a:noFill/>
        </p:spPr>
      </p:pic>
      <p:pic>
        <p:nvPicPr>
          <p:cNvPr id="34820" name="Picture 4" descr="http://greatwomen.org/images/womenofhall/98831887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2743200"/>
            <a:ext cx="1066800" cy="1422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Grab Bag!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385048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Find a partner</a:t>
            </a:r>
          </a:p>
          <a:p>
            <a:r>
              <a:rPr lang="en-US" dirty="0" smtClean="0"/>
              <a:t>Get a set of strips and a brown paper bag</a:t>
            </a:r>
          </a:p>
          <a:p>
            <a:r>
              <a:rPr lang="en-US" dirty="0" smtClean="0"/>
              <a:t>Write all the terms from the list on the strips</a:t>
            </a:r>
          </a:p>
          <a:p>
            <a:r>
              <a:rPr lang="en-US" dirty="0" smtClean="0"/>
              <a:t>Make one strip that says Grab Bag</a:t>
            </a:r>
          </a:p>
          <a:p>
            <a:r>
              <a:rPr lang="en-US" dirty="0" smtClean="0"/>
              <a:t>Take turns pulling a strip from the bag, define the word or answer the question on the strip</a:t>
            </a:r>
          </a:p>
          <a:p>
            <a:r>
              <a:rPr lang="en-US" dirty="0" smtClean="0"/>
              <a:t>If you get it write, keep it </a:t>
            </a:r>
          </a:p>
          <a:p>
            <a:r>
              <a:rPr lang="en-US" dirty="0" smtClean="0"/>
              <a:t>If you get it wrong, put it back</a:t>
            </a:r>
          </a:p>
          <a:p>
            <a:r>
              <a:rPr lang="en-US" dirty="0" smtClean="0"/>
              <a:t>If you get, grab bag, you must put all of your strips back</a:t>
            </a:r>
          </a:p>
          <a:p>
            <a:r>
              <a:rPr lang="en-US" dirty="0" smtClean="0"/>
              <a:t>The person with the most strips at the end wins!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Protest Posters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5559552" cy="4953000"/>
          </a:xfrm>
        </p:spPr>
        <p:txBody>
          <a:bodyPr/>
          <a:lstStyle/>
          <a:p>
            <a:r>
              <a:rPr lang="en-US" dirty="0" smtClean="0"/>
              <a:t>Imagine you are part of one of the groups you’ve studied today</a:t>
            </a:r>
          </a:p>
          <a:p>
            <a:r>
              <a:rPr lang="en-US" dirty="0" smtClean="0"/>
              <a:t>Make a poster telling me what your group wants and why OR advertise a meeting and tell your audience what they will work to change</a:t>
            </a:r>
          </a:p>
          <a:p>
            <a:r>
              <a:rPr lang="en-US" dirty="0" smtClean="0"/>
              <a:t>Have a title</a:t>
            </a:r>
          </a:p>
          <a:p>
            <a:r>
              <a:rPr lang="en-US" dirty="0" smtClean="0"/>
              <a:t>One picture</a:t>
            </a:r>
          </a:p>
          <a:p>
            <a:r>
              <a:rPr lang="en-US" dirty="0" smtClean="0"/>
              <a:t>Minimum 3 colors</a:t>
            </a:r>
          </a:p>
        </p:txBody>
      </p:sp>
      <p:pic>
        <p:nvPicPr>
          <p:cNvPr id="36866" name="Picture 2" descr="http://www.spartacus.schoolnet.co.uk/Whelpyo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8825" y="1981200"/>
            <a:ext cx="3305175" cy="4143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Exit Slip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2968752" cy="4953000"/>
          </a:xfrm>
        </p:spPr>
        <p:txBody>
          <a:bodyPr/>
          <a:lstStyle/>
          <a:p>
            <a:r>
              <a:rPr lang="en-US" dirty="0" smtClean="0"/>
              <a:t>No Notes</a:t>
            </a:r>
          </a:p>
          <a:p>
            <a:r>
              <a:rPr lang="en-US" dirty="0" smtClean="0"/>
              <a:t>No Talking</a:t>
            </a:r>
          </a:p>
          <a:p>
            <a:r>
              <a:rPr lang="en-US" dirty="0" smtClean="0"/>
              <a:t>Show what you know!</a:t>
            </a:r>
            <a:endParaRPr lang="en-US" dirty="0"/>
          </a:p>
        </p:txBody>
      </p:sp>
      <p:pic>
        <p:nvPicPr>
          <p:cNvPr id="14338" name="Picture 2" descr="http://engrishfunny.files.wordpress.com/2009/09/engrish-funny-entry-ex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209800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Close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Notecards</a:t>
            </a:r>
            <a:r>
              <a:rPr lang="en-US" sz="3600" dirty="0" smtClean="0"/>
              <a:t> due TOMORROW</a:t>
            </a:r>
          </a:p>
          <a:p>
            <a:r>
              <a:rPr lang="en-US" sz="3600" dirty="0" smtClean="0"/>
              <a:t>Review day tomorrow</a:t>
            </a:r>
          </a:p>
          <a:p>
            <a:r>
              <a:rPr lang="en-US" sz="3600" dirty="0" smtClean="0"/>
              <a:t>Coach Class on Thursday</a:t>
            </a:r>
          </a:p>
          <a:p>
            <a:pPr>
              <a:buNone/>
            </a:pP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Business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Last day of content</a:t>
            </a:r>
          </a:p>
          <a:p>
            <a:r>
              <a:rPr lang="en-US" sz="4400" dirty="0" err="1" smtClean="0"/>
              <a:t>Notecards</a:t>
            </a:r>
            <a:r>
              <a:rPr lang="en-US" sz="4400" dirty="0" smtClean="0"/>
              <a:t> due tomorrow!</a:t>
            </a:r>
          </a:p>
          <a:p>
            <a:r>
              <a:rPr lang="en-US" sz="4400" dirty="0" smtClean="0"/>
              <a:t>Calling parents of failing students this week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Think About It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How are women equal in society today?</a:t>
            </a:r>
          </a:p>
          <a:p>
            <a:r>
              <a:rPr lang="en-US" sz="4800" dirty="0" smtClean="0"/>
              <a:t>How are they not equal?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Gallery Walk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Your notes are posted about the room</a:t>
            </a:r>
          </a:p>
          <a:p>
            <a:r>
              <a:rPr lang="en-US" dirty="0" smtClean="0"/>
              <a:t>Go at your own pace but make sure you get all of the notes</a:t>
            </a:r>
          </a:p>
          <a:p>
            <a:r>
              <a:rPr lang="en-US" dirty="0" smtClean="0"/>
              <a:t>Make sure you write the correct information in the correct box</a:t>
            </a:r>
          </a:p>
          <a:p>
            <a:r>
              <a:rPr lang="en-US" dirty="0" smtClean="0"/>
              <a:t>The first 5 people to finish the notes get an extra credit stamp</a:t>
            </a:r>
          </a:p>
          <a:p>
            <a:pPr lvl="1"/>
            <a:r>
              <a:rPr lang="en-US" dirty="0" smtClean="0"/>
              <a:t>This means you have all the notes and it is legible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Suffrage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537448" cy="5029200"/>
          </a:xfrm>
        </p:spPr>
        <p:txBody>
          <a:bodyPr>
            <a:noAutofit/>
          </a:bodyPr>
          <a:lstStyle/>
          <a:p>
            <a:r>
              <a:rPr lang="en-US" sz="4000" dirty="0" smtClean="0"/>
              <a:t>Suffrage: the right to vote</a:t>
            </a:r>
          </a:p>
          <a:p>
            <a:r>
              <a:rPr lang="en-US" sz="4000" dirty="0" smtClean="0"/>
              <a:t>It used to be that women could not do anything on their own.</a:t>
            </a:r>
          </a:p>
          <a:p>
            <a:r>
              <a:rPr lang="en-US" sz="4000" dirty="0" smtClean="0"/>
              <a:t>They could NOT:</a:t>
            </a:r>
          </a:p>
          <a:p>
            <a:pPr lvl="1"/>
            <a:r>
              <a:rPr lang="en-US" sz="3600" dirty="0" smtClean="0"/>
              <a:t>Vote</a:t>
            </a:r>
          </a:p>
          <a:p>
            <a:pPr lvl="1"/>
            <a:r>
              <a:rPr lang="en-US" sz="3600" dirty="0" smtClean="0"/>
              <a:t>Divorce their husbands</a:t>
            </a:r>
          </a:p>
          <a:p>
            <a:pPr lvl="1"/>
            <a:r>
              <a:rPr lang="en-US" sz="3600" dirty="0" smtClean="0"/>
              <a:t>Create laws</a:t>
            </a:r>
          </a:p>
          <a:p>
            <a:pPr lvl="1"/>
            <a:r>
              <a:rPr lang="en-US" sz="3600" dirty="0" smtClean="0"/>
              <a:t>Be in positions of authority</a:t>
            </a:r>
            <a:endParaRPr lang="en-US" sz="3600" dirty="0"/>
          </a:p>
        </p:txBody>
      </p:sp>
      <p:pic>
        <p:nvPicPr>
          <p:cNvPr id="15362" name="Picture 2" descr="http://www.celdf.org/Portals/0/Images/Suffrage%20--%20%20Vote%20for%20Women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276600"/>
            <a:ext cx="2105025" cy="2793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19</a:t>
            </a:r>
            <a:r>
              <a:rPr lang="en-US" sz="5400" baseline="30000" dirty="0" smtClean="0"/>
              <a:t>th</a:t>
            </a:r>
            <a:r>
              <a:rPr lang="en-US" sz="5400" dirty="0" smtClean="0"/>
              <a:t> Amendment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5943600" cy="5029200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Gave women the right to vote</a:t>
            </a:r>
          </a:p>
          <a:p>
            <a:r>
              <a:rPr lang="en-US" sz="4000" dirty="0" smtClean="0"/>
              <a:t>Proposed in 1918 by Woodrow Wilson</a:t>
            </a:r>
          </a:p>
          <a:p>
            <a:r>
              <a:rPr lang="en-US" sz="4000" dirty="0" smtClean="0"/>
              <a:t>Passed in 1920</a:t>
            </a:r>
          </a:p>
          <a:p>
            <a:r>
              <a:rPr lang="en-US" sz="4000" dirty="0" smtClean="0"/>
              <a:t>NWP played a big part in getting this passed in the final stages</a:t>
            </a:r>
            <a:endParaRPr lang="en-US" sz="4000" dirty="0"/>
          </a:p>
        </p:txBody>
      </p:sp>
      <p:pic>
        <p:nvPicPr>
          <p:cNvPr id="14338" name="Picture 2" descr="http://www.virtualstampclub.com/images/19thamend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676400"/>
            <a:ext cx="2857500" cy="2914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Equal Rights Amendment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8461248" cy="5029200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A proposed amendment that would further guarantee equal rights under ANY law in America</a:t>
            </a:r>
          </a:p>
          <a:p>
            <a:r>
              <a:rPr lang="en-US" sz="3600" dirty="0" smtClean="0"/>
              <a:t>Never passed!</a:t>
            </a:r>
          </a:p>
          <a:p>
            <a:r>
              <a:rPr lang="en-US" sz="3600" dirty="0" smtClean="0"/>
              <a:t>Re-proposed every Congressional session since 1982</a:t>
            </a:r>
          </a:p>
          <a:p>
            <a:r>
              <a:rPr lang="en-US" dirty="0" smtClean="0"/>
              <a:t>Reasons for not being passed:</a:t>
            </a:r>
          </a:p>
          <a:p>
            <a:pPr lvl="1"/>
            <a:r>
              <a:rPr lang="en-US" dirty="0" smtClean="0"/>
              <a:t>Women would be drafted/serve in combat</a:t>
            </a:r>
          </a:p>
          <a:p>
            <a:pPr lvl="1"/>
            <a:r>
              <a:rPr lang="en-US" dirty="0" smtClean="0"/>
              <a:t>Removal of protective laws like in heavy industry</a:t>
            </a:r>
          </a:p>
          <a:p>
            <a:pPr lvl="1"/>
            <a:r>
              <a:rPr lang="en-US" dirty="0" smtClean="0"/>
              <a:t>Same-sex marriages would be ok!</a:t>
            </a:r>
            <a:endParaRPr lang="en-US" dirty="0"/>
          </a:p>
        </p:txBody>
      </p:sp>
      <p:pic>
        <p:nvPicPr>
          <p:cNvPr id="13314" name="Picture 2" descr="http://www.autolife.umd.umich.edu/Gender/Walsh/ID35127_1_E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8085" y="4343400"/>
            <a:ext cx="1515915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Title IX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6931152" cy="5105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All schools have to provide athletic opportunities for women</a:t>
            </a:r>
          </a:p>
          <a:p>
            <a:r>
              <a:rPr lang="en-US" sz="4000" dirty="0" smtClean="0"/>
              <a:t>Passed 1972</a:t>
            </a:r>
          </a:p>
          <a:p>
            <a:r>
              <a:rPr lang="en-US" sz="4000" dirty="0" smtClean="0"/>
              <a:t>30,000 women involved in sports before; 150,000 women involved after</a:t>
            </a:r>
            <a:endParaRPr lang="en-US" sz="4000" dirty="0"/>
          </a:p>
        </p:txBody>
      </p:sp>
      <p:pic>
        <p:nvPicPr>
          <p:cNvPr id="12290" name="Picture 2" descr="http://thesituationist.files.wordpress.com/2007/04/title-ix-mont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1752600"/>
            <a:ext cx="2771775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Seneca Falls Convention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461248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Convention: meeting of people who share the same beliefs and discuss them</a:t>
            </a:r>
          </a:p>
          <a:p>
            <a:r>
              <a:rPr lang="en-US" sz="2800" dirty="0" smtClean="0"/>
              <a:t>In Seneca Falls, NY</a:t>
            </a:r>
          </a:p>
          <a:p>
            <a:r>
              <a:rPr lang="en-US" sz="2800" dirty="0" smtClean="0"/>
              <a:t>First women’s rights convention in the US</a:t>
            </a:r>
          </a:p>
          <a:p>
            <a:r>
              <a:rPr lang="en-US" sz="2800" dirty="0" smtClean="0"/>
              <a:t>Based their Declaration on the Declaration of Independence</a:t>
            </a:r>
          </a:p>
          <a:p>
            <a:r>
              <a:rPr lang="en-US" sz="2800" dirty="0" smtClean="0"/>
              <a:t>Considered the start of the women’s rights movement</a:t>
            </a:r>
            <a:endParaRPr lang="en-US" sz="2800" dirty="0"/>
          </a:p>
        </p:txBody>
      </p:sp>
      <p:pic>
        <p:nvPicPr>
          <p:cNvPr id="11266" name="Picture 2" descr="http://static.newworldencyclopedia.org/thumb/3/38/1849-Cruikshank-feminism-caricature-Queens-Bench.jpg/700px-1849-Cruikshank-feminism-caricature-Queens-Ben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5105400"/>
            <a:ext cx="66675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446</TotalTime>
  <Words>626</Words>
  <Application>Microsoft Office PowerPoint</Application>
  <PresentationFormat>On-screen Show (4:3)</PresentationFormat>
  <Paragraphs>101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Median</vt:lpstr>
      <vt:lpstr>Women’s Suffrage</vt:lpstr>
      <vt:lpstr>Business</vt:lpstr>
      <vt:lpstr>Think About It</vt:lpstr>
      <vt:lpstr>Gallery Walk Notes</vt:lpstr>
      <vt:lpstr>Suffrage</vt:lpstr>
      <vt:lpstr>19th Amendment</vt:lpstr>
      <vt:lpstr>Equal Rights Amendment</vt:lpstr>
      <vt:lpstr>Title IX</vt:lpstr>
      <vt:lpstr>Seneca Falls Convention</vt:lpstr>
      <vt:lpstr>NAWSA</vt:lpstr>
      <vt:lpstr>NOW</vt:lpstr>
      <vt:lpstr>1st Wave Feminists</vt:lpstr>
      <vt:lpstr>2nd Wave Feminists</vt:lpstr>
      <vt:lpstr>Roe v. Wade 1973</vt:lpstr>
      <vt:lpstr>Betty Friedan and Gloria Steinem</vt:lpstr>
      <vt:lpstr>Grab Bag!</vt:lpstr>
      <vt:lpstr>Protest Posters</vt:lpstr>
      <vt:lpstr>Exit Slip</vt:lpstr>
      <vt:lpstr>Close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Women’s Suffrage</dc:title>
  <dc:creator>ejmccreary</dc:creator>
  <cp:lastModifiedBy>ejmccreary</cp:lastModifiedBy>
  <cp:revision>53</cp:revision>
  <dcterms:created xsi:type="dcterms:W3CDTF">2010-03-21T17:39:13Z</dcterms:created>
  <dcterms:modified xsi:type="dcterms:W3CDTF">2010-03-23T18:54:35Z</dcterms:modified>
</cp:coreProperties>
</file>